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64CF1-94E1-489A-9036-3890CA389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CBB04-FE96-4E32-8FB9-9A37F946A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D2550-114F-4A47-A765-C72D1568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8306D-0A33-49D4-B24C-B3CEC280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01CFB-21B3-421D-AA5B-40D16295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0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E000-8F51-4392-AAFB-EFA993A5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BBB74-5DC3-4BF2-AA77-760962F1B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C845D-7DEC-42C6-827E-060EED48B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EA1D7-9EB0-4B83-9F37-22665BB7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5AE76-0AF1-46DE-86FA-25211ED2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7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CCB2F-5051-4EC0-A3D7-A7F8E513D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0EE25-003D-4801-A51E-A17BECEA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96336-8F33-4EBD-AE62-4242F4CD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9A93-6C44-4F23-84C0-7DC5A45A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2ECDB-7FC6-4488-ADBA-2B4BFECB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8A3A6-A08B-4B91-9175-A8AE08A40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F92D0-30B6-4954-B55A-572329FEC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F1FD0-AD02-4E1D-9F78-3439FE9F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07974-8788-4F48-8368-BB7BEB59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37BAA-6342-483A-9720-7F94F8FE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3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F943-0CC9-4C8C-935F-78AC5F402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A2D84-49E7-4667-AAA7-8FF0ED6BA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CB97A-8628-418C-9F0D-046CF56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37E1C-9DF3-4411-80CF-E938E871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9960-F2BC-4BC1-AD62-86DCB3DF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CB63-709E-4427-8882-9AE0AAC3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792D-4356-4FBF-AEAE-A1E737C41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0C1E1-B2B1-4904-B1F2-6D792CE07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44469-BFE4-405A-B6B2-FB5B523A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174B6-1BFD-4C21-A52B-11449EF2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FE831-E82B-4F7D-81EA-31100ECB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5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CA65-689A-445B-8F97-97A58239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07B4E-6792-4B4C-9DE9-6DC03845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A0126-01A1-4B3A-A68F-2D621288C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43A19-6E5C-4987-A27F-C4C845B2AE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FA026-A994-4DE6-A54D-B8F89A14E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50BCD1-B5FE-4D79-878E-357B8335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6B7DF-BB06-4B08-B536-299A07C6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892A48-EC0E-4923-9B95-7D01F3E5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3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DA927-9685-4AAC-BBE0-D2887786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C9FC3-69E2-4877-8A7D-EF9B0EC4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1EB30-FCB9-4FE1-8789-DC6821B4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86627-ACEC-4D57-A61C-C698E0C4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BFF4E1-9A1C-4CFC-8CCD-9110005D0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BB4E2-7FB9-4B97-AD71-A8B2399E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01F06-C877-4C7C-B3E0-BED08728B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4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D0AA2-94A5-40DB-91C7-2E216E8A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56A18-04D3-4150-ADF3-21D5A7E79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B4FAA-FA4A-4ABF-8BF9-47004F1C9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A01BE-D25C-4594-91A6-4A4472A3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375C6-1506-43EF-BA82-7F160E355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0622D-CFED-450A-807B-3D4C3847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1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C2236-1AA2-46E7-99F4-FC8B7283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39E58-59AC-4B97-A302-14F7E5E88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EF2D4-AB9F-44A0-B31F-0A0C2A40F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FE979-3DEC-43D7-AB9B-7AA884785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C53BA-77F6-4066-AE8F-9300D177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BAEF-B8B7-4321-952B-F3E8DEC0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3FB764-FDE7-408C-A023-68035A53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A5F3A-5EE0-462E-B1E7-2B4C965E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06C62-EDC2-412A-8375-882CAE382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8C200-860B-4C0A-AD06-11DCC75F82C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AD2E9-F382-4DD0-A642-27F8776FB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378EB-ABA1-491A-A577-2CADCD4A0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1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737F-15F7-44C4-A731-D38A8E2E1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3571" y="3856708"/>
            <a:ext cx="7959306" cy="64849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18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</a:br>
            <a:br>
              <a:rPr lang="en-US" sz="2200" dirty="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</a:br>
            <a:endParaRPr lang="en-US" sz="2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301F3A-3535-46F2-9DE2-B7D9476FA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6714" y="5044023"/>
            <a:ext cx="5968926" cy="1733014"/>
          </a:xfrm>
        </p:spPr>
        <p:txBody>
          <a:bodyPr>
            <a:normAutofit/>
          </a:bodyPr>
          <a:lstStyle/>
          <a:p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바체바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 댄스 컴퍼니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“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 모모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”</a:t>
            </a:r>
          </a:p>
          <a:p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2.16.2025 </a:t>
            </a:r>
          </a:p>
          <a:p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한미무용연합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진발레스쿨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 </a:t>
            </a: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id="{C90AD9DE-D001-45B8-98B1-ACD3BAE00820}"/>
              </a:ext>
            </a:extLst>
          </p:cNvPr>
          <p:cNvSpPr/>
          <p:nvPr/>
        </p:nvSpPr>
        <p:spPr>
          <a:xfrm>
            <a:off x="0" y="80963"/>
            <a:ext cx="12191999" cy="6858000"/>
          </a:xfrm>
          <a:prstGeom prst="frame">
            <a:avLst>
              <a:gd name="adj1" fmla="val 15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8E6EA8C-1487-4ACE-AD3F-8D28DF0D131E}"/>
              </a:ext>
            </a:extLst>
          </p:cNvPr>
          <p:cNvSpPr txBox="1"/>
          <p:nvPr/>
        </p:nvSpPr>
        <p:spPr>
          <a:xfrm>
            <a:off x="2136809" y="3150043"/>
            <a:ext cx="6102416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2855B2-21F5-4F09-832F-E3546F19F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3" y="555069"/>
            <a:ext cx="4147535" cy="59767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5D19F4-BC1F-45B2-9D01-80BE315A1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122" y="740301"/>
            <a:ext cx="5317328" cy="36743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EFD0315-8352-4956-A50E-C1229A939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882" y="1123468"/>
            <a:ext cx="1813747" cy="181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0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Segoe UI Historic</vt:lpstr>
      <vt:lpstr>Office Theme</vt:lpstr>
      <vt:lpstr>  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Choi</dc:creator>
  <cp:lastModifiedBy>Jean Choi</cp:lastModifiedBy>
  <cp:revision>23</cp:revision>
  <dcterms:created xsi:type="dcterms:W3CDTF">2024-08-28T18:35:45Z</dcterms:created>
  <dcterms:modified xsi:type="dcterms:W3CDTF">2025-02-17T20:30:18Z</dcterms:modified>
</cp:coreProperties>
</file>