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74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6D89-FA5E-05F7-B478-1207888BD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2840D-2EEA-62D6-A03E-F7788AC40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A85C-E374-6333-73A8-0D60AE65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119D-5A44-E712-510F-F611388F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3F50-0B80-E8E8-D9AF-182EC845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7318-778F-C568-8691-161A1E34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05E60-9939-7C47-A7A3-7232B040F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BA28-3C54-0149-5DC1-DFD27A47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E371F-9EED-47D0-113E-446AA331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BFE13-F105-3FD2-D739-F7829829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A5E1B-A6C4-8741-022B-E390C122D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3E24F-D6A6-5949-2F35-E5B24CCC2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2276B-8B20-AE74-9B6B-0F53C6C5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A5644-D92E-B0BB-6B8B-84501092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E9DDD-8C55-DCB7-5B1F-89409915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F35B-7A8E-1C1B-A6DC-351EF56D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CD2-8D91-74B6-BD31-A6E41B92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EB883-F240-007E-74FE-BF1AB4C6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65620-3952-4B77-F8CC-5C4BEC8E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0D8F-CDAB-6662-0AAC-3AFAE17E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D911-B52E-CF0C-F9C8-4118F7AD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1E4D-3E6A-A00F-4077-A005B8E9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03881-95E3-3727-098D-45AF84B3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B4CA-BBA4-84B7-FDAA-F60386C9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1FEB-79D6-D1CE-8103-A4388DB0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7BB6-1763-8673-E156-3C1E87F1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C53DC-923D-6D19-FCF4-FEC12D102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A8D99-EB5B-735C-CF06-A8C75352D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FB496-17E6-5233-BF54-5452EAD9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F0E0-6FAE-7057-C0DE-E36BB32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5D4E4-A352-59ED-485F-661CD09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0183-DB78-EAD1-A093-DDEB7327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97A2-1DE2-AFA6-27F6-D5E2B1B6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25FA4-8C82-876D-D5E9-963F08DAF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77982-E2D1-D666-158B-D2C9F653E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CE0E6-32DE-D418-0BEE-2CA2FDC6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0C017-DC49-0FF1-6FD6-A52B7D03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117E6-5E46-B872-249C-B0E73F6B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BFF82-9E87-AA93-80DF-09DD831F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9AD4-2BB6-E114-F6D7-5D60C351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C2A25-0EBD-83B0-0E36-16B18302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CC06D-472D-780F-54D7-0388A931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14EA2-6F37-C48C-BE08-379BBE4B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D7C78-9D3E-1732-1EBA-A6BA2975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B24EC-BC8E-E29F-A475-1DCDDB22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139D6-6712-AF40-A135-12AE006F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B31D-E56A-1AF3-0AFC-5B904E39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5AF0-5610-E34E-4DF5-ECAF1D6F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58CF-BD3B-40D7-AB0E-3A1BF8BAE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17E2D-D27B-494D-1454-B6E9BB63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C8CB8-4FB4-B0BC-3C6C-70127727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D7BD-8752-E083-B9EF-7654DAEE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D77E-7DC6-A12F-616B-86AE2297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B6C8C-4BB0-684C-0691-08F2D8A68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5666-EACB-8045-B916-16989B2E0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0CDE8-6810-9E13-10A1-2945087A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02CBE-05C3-3442-E539-65E36AF8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CFCE6-0C62-039A-333B-C7DDAD7B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5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62628-EBE0-EEB6-8777-D8275532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07CB1-EA5A-6CA1-78C9-0747BD990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D17EF-8CA6-0750-D5AA-C081BC918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26EF-AFFD-4A46-ADAB-8547E3B770A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9BE4D-17EE-6043-9DFD-2E84F7CE5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673F-0233-39C1-1201-8706F1B06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F28C-7F94-486E-A769-D74B556E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9401-3E4F-18A1-ABD4-D4CB23B94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02D1-C1D7-A31C-07CF-A5AD15ABD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7C9A7-CE31-F575-54F3-E8269782A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13" y="339377"/>
            <a:ext cx="3669153" cy="2751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2D57F-7741-DAD4-CC2D-6A5319A66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9" y="502519"/>
            <a:ext cx="3873611" cy="290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96E54-BB52-23DC-B0A9-F0B908E16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32" y="2702112"/>
            <a:ext cx="4164701" cy="3123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15ABC-F8DB-6358-426D-534C233B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88" y="4120092"/>
            <a:ext cx="3800612" cy="227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B033F-3756-A07C-A0F8-A8CF87A9D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4" y="4390388"/>
            <a:ext cx="4157976" cy="2217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660063-F3A4-8F38-909D-4FC87FD68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69" y="241938"/>
            <a:ext cx="2107385" cy="21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Win10-User</dc:creator>
  <cp:lastModifiedBy>Win10-User</cp:lastModifiedBy>
  <cp:revision>1</cp:revision>
  <dcterms:created xsi:type="dcterms:W3CDTF">2023-03-06T20:25:53Z</dcterms:created>
  <dcterms:modified xsi:type="dcterms:W3CDTF">2023-03-06T20:26:09Z</dcterms:modified>
</cp:coreProperties>
</file>